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1">
          <p15:clr>
            <a:srgbClr val="A4A3A4"/>
          </p15:clr>
        </p15:guide>
        <p15:guide id="2" pos="1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878" autoAdjust="0"/>
  </p:normalViewPr>
  <p:slideViewPr>
    <p:cSldViewPr snapToGrid="0" snapToObjects="1" showGuides="1">
      <p:cViewPr varScale="1">
        <p:scale>
          <a:sx n="108" d="100"/>
          <a:sy n="108" d="100"/>
        </p:scale>
        <p:origin x="1312" y="192"/>
      </p:cViewPr>
      <p:guideLst>
        <p:guide orient="horz" pos="101"/>
        <p:guide pos="10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34BD5-F058-B44B-B26C-A1E288EC8A50}" type="datetimeFigureOut">
              <a:rPr lang="en-US" smtClean="0"/>
              <a:t>3/1/25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9637-97FF-0E4B-80E3-3D68AC50A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800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34BD5-F058-B44B-B26C-A1E288EC8A50}" type="datetimeFigureOut">
              <a:rPr lang="en-US" smtClean="0"/>
              <a:t>3/1/25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9637-97FF-0E4B-80E3-3D68AC50A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65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34BD5-F058-B44B-B26C-A1E288EC8A50}" type="datetimeFigureOut">
              <a:rPr lang="en-US" smtClean="0"/>
              <a:t>3/1/25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9637-97FF-0E4B-80E3-3D68AC50A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181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34BD5-F058-B44B-B26C-A1E288EC8A50}" type="datetimeFigureOut">
              <a:rPr lang="en-US" smtClean="0"/>
              <a:t>3/1/25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9637-97FF-0E4B-80E3-3D68AC50A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257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34BD5-F058-B44B-B26C-A1E288EC8A50}" type="datetimeFigureOut">
              <a:rPr lang="en-US" smtClean="0"/>
              <a:t>3/1/25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9637-97FF-0E4B-80E3-3D68AC50A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078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34BD5-F058-B44B-B26C-A1E288EC8A50}" type="datetimeFigureOut">
              <a:rPr lang="en-US" smtClean="0"/>
              <a:t>3/1/25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9637-97FF-0E4B-80E3-3D68AC50A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491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34BD5-F058-B44B-B26C-A1E288EC8A50}" type="datetimeFigureOut">
              <a:rPr lang="en-US" smtClean="0"/>
              <a:t>3/1/25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9637-97FF-0E4B-80E3-3D68AC50A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916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34BD5-F058-B44B-B26C-A1E288EC8A50}" type="datetimeFigureOut">
              <a:rPr lang="en-US" smtClean="0"/>
              <a:t>3/1/25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9637-97FF-0E4B-80E3-3D68AC50A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71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34BD5-F058-B44B-B26C-A1E288EC8A50}" type="datetimeFigureOut">
              <a:rPr lang="en-US" smtClean="0"/>
              <a:t>3/1/25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9637-97FF-0E4B-80E3-3D68AC50A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062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34BD5-F058-B44B-B26C-A1E288EC8A50}" type="datetimeFigureOut">
              <a:rPr lang="en-US" smtClean="0"/>
              <a:t>3/1/25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9637-97FF-0E4B-80E3-3D68AC50A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326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34BD5-F058-B44B-B26C-A1E288EC8A50}" type="datetimeFigureOut">
              <a:rPr lang="en-US" smtClean="0"/>
              <a:t>3/1/25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9637-97FF-0E4B-80E3-3D68AC50A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819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534BD5-F058-B44B-B26C-A1E288EC8A50}" type="datetimeFigureOut">
              <a:rPr lang="en-US" smtClean="0"/>
              <a:t>3/1/25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459637-97FF-0E4B-80E3-3D68AC50A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665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15461" y="1163782"/>
            <a:ext cx="9611254" cy="4025735"/>
          </a:xfrm>
          <a:prstGeom prst="rect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EBDB78-834F-AB2D-F62F-FDB5863AAE47}"/>
              </a:ext>
            </a:extLst>
          </p:cNvPr>
          <p:cNvSpPr txBox="1"/>
          <p:nvPr/>
        </p:nvSpPr>
        <p:spPr>
          <a:xfrm>
            <a:off x="2600696" y="55339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C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C958CE-78F7-3A2B-38C9-7699D253C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5297" y="1380601"/>
            <a:ext cx="5602416" cy="35903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391B50-2246-BC07-B288-425876416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663" y="1380602"/>
            <a:ext cx="2281378" cy="359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711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3477</TotalTime>
  <Words>0</Words>
  <Application>Microsoft Macintosh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Intech Beusch &amp; Co.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Andreas Beusch</dc:creator>
  <cp:lastModifiedBy>Andreas Beusch</cp:lastModifiedBy>
  <cp:revision>94</cp:revision>
  <dcterms:created xsi:type="dcterms:W3CDTF">2019-08-17T13:38:56Z</dcterms:created>
  <dcterms:modified xsi:type="dcterms:W3CDTF">2025-03-01T15:30:05Z</dcterms:modified>
</cp:coreProperties>
</file>